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6" r:id="rId13"/>
    <p:sldId id="274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DF5EA-93B7-1C4F-947E-AE2B2B85797F}" type="datetime1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C20C9-A9D0-C146-82C0-C9E9B03F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15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03553-3091-BF4D-A174-A6AA02558819}" type="datetime1">
              <a:rPr lang="en-US" smtClean="0"/>
              <a:t>4/15/13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BF722-9E3A-6D4C-9B7B-B7B69B77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7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BF722-9E3A-6D4C-9B7B-B7B69B778F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7A6A6E82-A216-E748-8133-155DBCEA7D05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18CA7A18-3CC2-534F-8184-B7F7DAD672FC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12B478FC-8258-3E4F-BB48-EDC9741AEBB9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160AA4A2-B39C-4A4D-AF1C-1C56E9F06CF4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AEA1E67A-1432-1F4D-BCA9-C58DAB298E67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19394225-5280-DE4E-A87B-B9C276B9FC96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EB53131A-2A9B-A645-BFF1-8FC6770C25AA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17AD103A-6CF1-6042-BC5D-954A12752EFF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C75EBC12-8C38-8C48-A9B3-3CCF83FAFF8C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E2D31290-58BC-CD4A-884B-1DC809D20159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54515795-05F7-814A-94ED-235A601FCEAE}" type="datetime1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4E65F35E-D096-B946-9AE5-7558915512E1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952EDA59-5707-FE49-816C-DD8D41C0E660}" type="datetime1">
              <a:rPr lang="en-US" smtClean="0"/>
              <a:t>4/15/13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937BCB5A-005D-6F43-B4EE-8FA6D69D4149}" type="datetime1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E48F4EA1-6D9D-234A-A983-3A13AF95EF37}" type="datetime1">
              <a:rPr lang="en-US" smtClean="0"/>
              <a:t>4/15/13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/>
          <a:lstStyle/>
          <a:p>
            <a:fld id="{074827F3-8544-BD4A-9DF4-1B65626F5EB8}" type="datetime1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723" y="620759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Ehsan Totoni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0031" y="620759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Toward Runtime Power Management of </a:t>
            </a:r>
            <a:r>
              <a:rPr lang="en-US" sz="4000" dirty="0" err="1"/>
              <a:t>Exascale</a:t>
            </a:r>
            <a:r>
              <a:rPr lang="en-US" sz="4000" dirty="0"/>
              <a:t> Networks by On/Off Control of </a:t>
            </a:r>
            <a:r>
              <a:rPr lang="en-US" sz="4000" dirty="0" smtClean="0"/>
              <a:t>Links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Ehsan Totoni</a:t>
            </a:r>
          </a:p>
          <a:p>
            <a:r>
              <a:rPr lang="en-US" dirty="0" smtClean="0"/>
              <a:t>University of Illinois-Urbana Champaign, PPL</a:t>
            </a:r>
          </a:p>
          <a:p>
            <a:r>
              <a:rPr lang="en-US" dirty="0" smtClean="0"/>
              <a:t>Charm++ Workshop, April 16 2013</a:t>
            </a:r>
            <a:endParaRPr lang="en-US" dirty="0"/>
          </a:p>
        </p:txBody>
      </p:sp>
      <p:pic>
        <p:nvPicPr>
          <p:cNvPr id="4" name="Picture 3" descr="ppl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7" y="6018295"/>
            <a:ext cx="2127575" cy="621813"/>
          </a:xfrm>
          <a:prstGeom prst="rect">
            <a:avLst/>
          </a:prstGeom>
        </p:spPr>
      </p:pic>
      <p:pic>
        <p:nvPicPr>
          <p:cNvPr id="5" name="Picture 4" descr="black3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005108"/>
            <a:ext cx="482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8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power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2789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of the links are never used</a:t>
            </a:r>
          </a:p>
          <a:p>
            <a:pPr lvl="1"/>
            <a:r>
              <a:rPr lang="en-US" dirty="0" smtClean="0"/>
              <a:t>For common applications</a:t>
            </a:r>
          </a:p>
          <a:p>
            <a:r>
              <a:rPr lang="en-US" dirty="0" smtClean="0"/>
              <a:t>Are networks over-built? Maybe</a:t>
            </a:r>
          </a:p>
          <a:p>
            <a:pPr lvl="1"/>
            <a:r>
              <a:rPr lang="en-US" dirty="0" smtClean="0"/>
              <a:t>FFTs are crucial</a:t>
            </a:r>
          </a:p>
          <a:p>
            <a:pPr lvl="1"/>
            <a:r>
              <a:rPr lang="en-US" dirty="0" smtClean="0"/>
              <a:t>But processors are also overbuilt</a:t>
            </a:r>
          </a:p>
          <a:p>
            <a:r>
              <a:rPr lang="en-US" dirty="0" smtClean="0"/>
              <a:t>Let’s make them “energy proportional”</a:t>
            </a:r>
          </a:p>
          <a:p>
            <a:pPr lvl="1"/>
            <a:r>
              <a:rPr lang="en-US" dirty="0" smtClean="0"/>
              <a:t>Consume according to workload</a:t>
            </a:r>
          </a:p>
          <a:p>
            <a:pPr lvl="1"/>
            <a:r>
              <a:rPr lang="en-US" dirty="0" smtClean="0"/>
              <a:t>Just like processors</a:t>
            </a:r>
          </a:p>
          <a:p>
            <a:r>
              <a:rPr lang="en-US" dirty="0" smtClean="0"/>
              <a:t>Turn off unused links</a:t>
            </a:r>
          </a:p>
          <a:p>
            <a:pPr lvl="1"/>
            <a:r>
              <a:rPr lang="en-US" dirty="0" smtClean="0"/>
              <a:t>Commercial network exists (Motorola)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system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6188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Hardware can cause delays</a:t>
            </a:r>
          </a:p>
          <a:p>
            <a:pPr lvl="1"/>
            <a:r>
              <a:rPr lang="en-US" dirty="0" smtClean="0"/>
              <a:t>According to related work</a:t>
            </a:r>
          </a:p>
          <a:p>
            <a:pPr lvl="1"/>
            <a:r>
              <a:rPr lang="en-US" dirty="0"/>
              <a:t>Not enough application </a:t>
            </a:r>
            <a:r>
              <a:rPr lang="en-US" dirty="0" smtClean="0"/>
              <a:t>knowledge</a:t>
            </a:r>
          </a:p>
          <a:p>
            <a:pPr lvl="2"/>
            <a:r>
              <a:rPr lang="en-US" dirty="0" smtClean="0"/>
              <a:t>Small window size</a:t>
            </a:r>
          </a:p>
          <a:p>
            <a:r>
              <a:rPr lang="en-US" dirty="0" smtClean="0"/>
              <a:t>Compiler does not have enough info</a:t>
            </a:r>
          </a:p>
          <a:p>
            <a:pPr lvl="1"/>
            <a:r>
              <a:rPr lang="en-US" dirty="0" smtClean="0"/>
              <a:t>Input dependent program flow</a:t>
            </a:r>
          </a:p>
          <a:p>
            <a:r>
              <a:rPr lang="en-US" dirty="0" smtClean="0"/>
              <a:t>Application does not know hardware</a:t>
            </a:r>
          </a:p>
          <a:p>
            <a:pPr lvl="1"/>
            <a:r>
              <a:rPr lang="en-US" dirty="0" smtClean="0"/>
              <a:t>Significant programming burden to expose</a:t>
            </a:r>
          </a:p>
          <a:p>
            <a:r>
              <a:rPr lang="en-US" dirty="0" smtClean="0"/>
              <a:t>Runtime system is the best</a:t>
            </a:r>
          </a:p>
          <a:p>
            <a:pPr lvl="1"/>
            <a:r>
              <a:rPr lang="en-US" dirty="0" smtClean="0"/>
              <a:t>mediates all communication</a:t>
            </a:r>
          </a:p>
          <a:p>
            <a:pPr lvl="2"/>
            <a:r>
              <a:rPr lang="en-US" dirty="0" smtClean="0"/>
              <a:t>knows the application</a:t>
            </a:r>
          </a:p>
          <a:p>
            <a:pPr lvl="2"/>
            <a:r>
              <a:rPr lang="en-US" dirty="0" smtClean="0"/>
              <a:t>knows the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probably available for your cluster downstairs</a:t>
            </a:r>
          </a:p>
          <a:p>
            <a:pPr lvl="1"/>
            <a:r>
              <a:rPr lang="en-US" dirty="0" smtClean="0"/>
              <a:t>Need to convince hardware vendors</a:t>
            </a:r>
          </a:p>
          <a:p>
            <a:pPr lvl="1"/>
            <a:r>
              <a:rPr lang="en-US" dirty="0" smtClean="0"/>
              <a:t>Runtime hints to hardware, small delay penalty if wrong</a:t>
            </a:r>
          </a:p>
          <a:p>
            <a:r>
              <a:rPr lang="en-US" dirty="0" smtClean="0"/>
              <a:t>Multiple jobs: interference</a:t>
            </a:r>
          </a:p>
          <a:p>
            <a:pPr lvl="1"/>
            <a:r>
              <a:rPr lang="en-US" dirty="0" smtClean="0"/>
              <a:t>Isolated allocations are becoming common</a:t>
            </a:r>
          </a:p>
          <a:p>
            <a:pPr lvl="2"/>
            <a:r>
              <a:rPr lang="en-US" dirty="0" smtClean="0"/>
              <a:t>Blue Genes allocate cubes already</a:t>
            </a:r>
          </a:p>
          <a:p>
            <a:pPr lvl="1"/>
            <a:r>
              <a:rPr lang="en-US" dirty="0" smtClean="0"/>
              <a:t>Capability machines are for big jobs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 choices</a:t>
            </a:r>
            <a:endParaRPr lang="en-US" dirty="0"/>
          </a:p>
        </p:txBody>
      </p:sp>
      <p:pic>
        <p:nvPicPr>
          <p:cNvPr id="4" name="Picture 3" descr="mapp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68" y="2706469"/>
            <a:ext cx="5730283" cy="401119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114800"/>
          </a:xfrm>
        </p:spPr>
        <p:txBody>
          <a:bodyPr/>
          <a:lstStyle/>
          <a:p>
            <a:r>
              <a:rPr lang="en-US" dirty="0" smtClean="0"/>
              <a:t>Random mapping and indirect routing have similar performance but different link usages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3341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saw many links that are </a:t>
            </a:r>
            <a:r>
              <a:rPr lang="en-US" b="1" dirty="0" smtClean="0"/>
              <a:t>never used</a:t>
            </a:r>
          </a:p>
          <a:p>
            <a:r>
              <a:rPr lang="en-US" b="1" dirty="0" smtClean="0"/>
              <a:t>Used</a:t>
            </a:r>
            <a:r>
              <a:rPr lang="en-US" dirty="0" smtClean="0"/>
              <a:t> links are not used all the time</a:t>
            </a:r>
          </a:p>
          <a:p>
            <a:pPr lvl="1"/>
            <a:r>
              <a:rPr lang="en-US" dirty="0" smtClean="0"/>
              <a:t>For only a fraction of iteration time</a:t>
            </a:r>
          </a:p>
          <a:p>
            <a:pPr lvl="1"/>
            <a:r>
              <a:rPr lang="en-US" dirty="0" smtClean="0"/>
              <a:t>Compute-communicate paradigm</a:t>
            </a:r>
          </a:p>
          <a:p>
            <a:r>
              <a:rPr lang="en-US" dirty="0" smtClean="0"/>
              <a:t>A power model for “network capacity utilization”</a:t>
            </a:r>
          </a:p>
          <a:p>
            <a:pPr lvl="1"/>
            <a:r>
              <a:rPr lang="en-US" dirty="0" smtClean="0"/>
              <a:t>“Average” utilization of all the links</a:t>
            </a:r>
          </a:p>
          <a:p>
            <a:pPr lvl="1"/>
            <a:r>
              <a:rPr lang="en-US" dirty="0" smtClean="0"/>
              <a:t>Assume that links are turned magically on and off</a:t>
            </a:r>
          </a:p>
          <a:p>
            <a:pPr lvl="2"/>
            <a:r>
              <a:rPr lang="en-US" dirty="0" smtClean="0"/>
              <a:t>At the exact right time</a:t>
            </a:r>
          </a:p>
          <a:p>
            <a:pPr lvl="1"/>
            <a:r>
              <a:rPr lang="en-US" dirty="0" smtClean="0"/>
              <a:t>No switching overhead</a:t>
            </a:r>
          </a:p>
          <a:p>
            <a:pPr lvl="1"/>
            <a:r>
              <a:rPr lang="en-US" dirty="0" smtClean="0"/>
              <a:t>Example: network used one tenth of iteration time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results</a:t>
            </a:r>
            <a:endParaRPr lang="en-US" dirty="0"/>
          </a:p>
        </p:txBody>
      </p:sp>
      <p:pic>
        <p:nvPicPr>
          <p:cNvPr id="4" name="Picture 3" descr="model_u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0" y="1841452"/>
            <a:ext cx="6866053" cy="48062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on/offs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3525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Runtime roughly knows when a message will arrive</a:t>
            </a:r>
          </a:p>
          <a:p>
            <a:pPr lvl="1"/>
            <a:r>
              <a:rPr lang="en-US" dirty="0" smtClean="0"/>
              <a:t>For common iterative HPC applications</a:t>
            </a:r>
          </a:p>
          <a:p>
            <a:pPr lvl="1"/>
            <a:r>
              <a:rPr lang="en-US" dirty="0" smtClean="0"/>
              <a:t>Low noise systems (e.g. IBM Blue Genes)</a:t>
            </a:r>
          </a:p>
          <a:p>
            <a:r>
              <a:rPr lang="en-US" dirty="0" smtClean="0"/>
              <a:t>There is a delay for switching the link</a:t>
            </a:r>
          </a:p>
          <a:p>
            <a:pPr lvl="1"/>
            <a:r>
              <a:rPr lang="en-US" dirty="0" smtClean="0"/>
              <a:t>10μs for current implementation</a:t>
            </a:r>
          </a:p>
          <a:p>
            <a:pPr lvl="1"/>
            <a:r>
              <a:rPr lang="en-US" dirty="0" smtClean="0"/>
              <a:t>Much smaller than iteration time</a:t>
            </a:r>
          </a:p>
          <a:p>
            <a:pPr lvl="1"/>
            <a:r>
              <a:rPr lang="en-US" dirty="0" smtClean="0"/>
              <a:t>Runtime can be conservative</a:t>
            </a:r>
          </a:p>
          <a:p>
            <a:pPr lvl="2"/>
            <a:r>
              <a:rPr lang="en-US" dirty="0" smtClean="0"/>
              <a:t>Schedule “</a:t>
            </a:r>
            <a:r>
              <a:rPr lang="en-US" dirty="0" err="1" smtClean="0"/>
              <a:t>on”s</a:t>
            </a:r>
            <a:r>
              <a:rPr lang="en-US" dirty="0" smtClean="0"/>
              <a:t> </a:t>
            </a:r>
            <a:r>
              <a:rPr lang="en-US" dirty="0" smtClean="0"/>
              <a:t>earlier</a:t>
            </a:r>
            <a:endParaRPr lang="en-US" dirty="0" smtClean="0"/>
          </a:p>
          <a:p>
            <a:pPr lvl="2"/>
            <a:r>
              <a:rPr lang="en-US" dirty="0" smtClean="0"/>
              <a:t>Similar to having more switching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1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overhead</a:t>
            </a:r>
            <a:endParaRPr lang="en-US" dirty="0"/>
          </a:p>
        </p:txBody>
      </p:sp>
      <p:pic>
        <p:nvPicPr>
          <p:cNvPr id="4" name="Picture 3" descr="delay_per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15" y="1915072"/>
            <a:ext cx="6295416" cy="44067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summary</a:t>
            </a:r>
            <a:endParaRPr lang="en-US" dirty="0"/>
          </a:p>
        </p:txBody>
      </p:sp>
      <p:pic>
        <p:nvPicPr>
          <p:cNvPr id="4" name="Picture 3" descr="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26" y="1841452"/>
            <a:ext cx="6650510" cy="46553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8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convinced?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2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2537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Power is a major challenge</a:t>
            </a:r>
          </a:p>
          <a:p>
            <a:r>
              <a:rPr lang="en-US" dirty="0" smtClean="0"/>
              <a:t>Blue Waters consuming </a:t>
            </a:r>
            <a:r>
              <a:rPr lang="en-US" dirty="0" smtClean="0"/>
              <a:t>up to 13 </a:t>
            </a:r>
            <a:r>
              <a:rPr lang="en-US" dirty="0" smtClean="0"/>
              <a:t>MW</a:t>
            </a:r>
          </a:p>
          <a:p>
            <a:pPr lvl="1"/>
            <a:r>
              <a:rPr lang="en-US" dirty="0" smtClean="0"/>
              <a:t>Enough to electrify a small town</a:t>
            </a:r>
          </a:p>
          <a:p>
            <a:pPr lvl="1"/>
            <a:r>
              <a:rPr lang="en-US" dirty="0" smtClean="0"/>
              <a:t>Power and cooling infrastructure</a:t>
            </a:r>
          </a:p>
          <a:p>
            <a:r>
              <a:rPr lang="en-US" dirty="0" smtClean="0"/>
              <a:t>Up to 30% of power in network</a:t>
            </a:r>
          </a:p>
          <a:p>
            <a:pPr lvl="1"/>
            <a:r>
              <a:rPr lang="en-US" dirty="0" smtClean="0"/>
              <a:t>Projected for future by Peter </a:t>
            </a:r>
            <a:r>
              <a:rPr lang="en-US" dirty="0" err="1" smtClean="0"/>
              <a:t>Kogge</a:t>
            </a:r>
            <a:endParaRPr lang="en-US" dirty="0" smtClean="0"/>
          </a:p>
          <a:p>
            <a:pPr lvl="1"/>
            <a:r>
              <a:rPr lang="en-US" dirty="0" smtClean="0"/>
              <a:t>Saving 25% power in current Cray XT system by turning down network</a:t>
            </a:r>
          </a:p>
          <a:p>
            <a:pPr lvl="2"/>
            <a:r>
              <a:rPr lang="en-US" dirty="0" smtClean="0"/>
              <a:t>Work from Sandia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link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Network is not “energy proportional”</a:t>
            </a:r>
          </a:p>
          <a:p>
            <a:pPr lvl="1"/>
            <a:r>
              <a:rPr lang="en-US" dirty="0" smtClean="0"/>
              <a:t>Consumption is not related to utilization</a:t>
            </a:r>
          </a:p>
          <a:p>
            <a:pPr lvl="1"/>
            <a:r>
              <a:rPr lang="en-US" dirty="0" smtClean="0"/>
              <a:t>Near peak most of the time</a:t>
            </a:r>
          </a:p>
          <a:p>
            <a:pPr lvl="1"/>
            <a:r>
              <a:rPr lang="en-US" dirty="0" smtClean="0"/>
              <a:t>Unlike processor</a:t>
            </a:r>
          </a:p>
          <a:p>
            <a:r>
              <a:rPr lang="en-US" dirty="0" smtClean="0"/>
              <a:t>Recent study:</a:t>
            </a:r>
          </a:p>
          <a:p>
            <a:pPr lvl="1"/>
            <a:r>
              <a:rPr lang="en-US" dirty="0" smtClean="0"/>
              <a:t>Work from Google in ISCA’10</a:t>
            </a:r>
          </a:p>
          <a:p>
            <a:pPr lvl="1"/>
            <a:r>
              <a:rPr lang="en-US" dirty="0" smtClean="0"/>
              <a:t>50% of power in network of non-HPC data center</a:t>
            </a:r>
          </a:p>
          <a:p>
            <a:pPr lvl="1"/>
            <a:r>
              <a:rPr lang="en-US" dirty="0" smtClean="0"/>
              <a:t>When CPU’s underutilized</a:t>
            </a:r>
          </a:p>
          <a:p>
            <a:r>
              <a:rPr lang="en-US" dirty="0" smtClean="0"/>
              <a:t>Up to 65% of network’s power is in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Dragonfly</a:t>
            </a:r>
          </a:p>
          <a:p>
            <a:pPr lvl="1"/>
            <a:r>
              <a:rPr lang="en-US" dirty="0" smtClean="0"/>
              <a:t>IBM PERCS in Power 775 machines</a:t>
            </a:r>
          </a:p>
          <a:p>
            <a:pPr lvl="1"/>
            <a:r>
              <a:rPr lang="en-US" dirty="0" smtClean="0"/>
              <a:t>Cray Aries network in XC30 “Cascade”</a:t>
            </a:r>
          </a:p>
          <a:p>
            <a:pPr lvl="1"/>
            <a:r>
              <a:rPr lang="en-US" dirty="0" smtClean="0"/>
              <a:t>DOE </a:t>
            </a:r>
            <a:r>
              <a:rPr lang="en-US" dirty="0" err="1" smtClean="0"/>
              <a:t>Exascale</a:t>
            </a:r>
            <a:r>
              <a:rPr lang="en-US" dirty="0" smtClean="0"/>
              <a:t> Report</a:t>
            </a:r>
          </a:p>
          <a:p>
            <a:r>
              <a:rPr lang="en-US" dirty="0" smtClean="0"/>
              <a:t>High dimensional Tori</a:t>
            </a:r>
          </a:p>
          <a:p>
            <a:pPr lvl="1"/>
            <a:r>
              <a:rPr lang="en-US" dirty="0" smtClean="0"/>
              <a:t>5D Torus in IBM Blue Gen/Q</a:t>
            </a:r>
          </a:p>
          <a:p>
            <a:pPr lvl="1"/>
            <a:r>
              <a:rPr lang="en-US" dirty="0" smtClean="0"/>
              <a:t>6D Torus in K Computer</a:t>
            </a:r>
          </a:p>
          <a:p>
            <a:r>
              <a:rPr lang="en-US" dirty="0" smtClean="0"/>
              <a:t>Higher radix -&gt; a lot of links!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1904744"/>
          </a:xfrm>
        </p:spPr>
        <p:txBody>
          <a:bodyPr/>
          <a:lstStyle/>
          <a:p>
            <a:r>
              <a:rPr lang="en-US" dirty="0" smtClean="0"/>
              <a:t>Applications’ communication patterns are different</a:t>
            </a:r>
          </a:p>
          <a:p>
            <a:r>
              <a:rPr lang="en-US" dirty="0" smtClean="0"/>
              <a:t>Network topology designed for a wide range of applications</a:t>
            </a:r>
            <a:endParaRPr lang="en-US" dirty="0"/>
          </a:p>
        </p:txBody>
      </p:sp>
      <p:pic>
        <p:nvPicPr>
          <p:cNvPr id="4" name="Picture 3" descr="MILC4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29" y="3492928"/>
            <a:ext cx="2642055" cy="2567103"/>
          </a:xfrm>
          <a:prstGeom prst="rect">
            <a:avLst/>
          </a:prstGeom>
        </p:spPr>
      </p:pic>
      <p:pic>
        <p:nvPicPr>
          <p:cNvPr id="5" name="Picture 4" descr="CG64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32" y="3476742"/>
            <a:ext cx="2572364" cy="2561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0103" y="6164905"/>
            <a:ext cx="8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1546" y="613325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NPB CG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3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of links ever used</a:t>
            </a:r>
            <a:endParaRPr lang="en-US" dirty="0"/>
          </a:p>
        </p:txBody>
      </p:sp>
      <p:pic>
        <p:nvPicPr>
          <p:cNvPr id="4" name="Picture 3" descr="u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0" y="1749420"/>
            <a:ext cx="6902872" cy="48320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usage</a:t>
            </a:r>
            <a:endParaRPr lang="en-US" dirty="0"/>
          </a:p>
        </p:txBody>
      </p:sp>
      <p:pic>
        <p:nvPicPr>
          <p:cNvPr id="4" name="Picture 3" descr="u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9" y="1731021"/>
            <a:ext cx="6884460" cy="48191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7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expensive links</a:t>
            </a:r>
            <a:endParaRPr lang="en-US" dirty="0"/>
          </a:p>
        </p:txBody>
      </p:sp>
      <p:pic>
        <p:nvPicPr>
          <p:cNvPr id="4" name="Picture 3" descr="det_per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20" y="1823048"/>
            <a:ext cx="6608346" cy="46258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2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</a:t>
            </a:r>
            <a:endParaRPr lang="en-US" dirty="0"/>
          </a:p>
        </p:txBody>
      </p:sp>
      <p:pic>
        <p:nvPicPr>
          <p:cNvPr id="4" name="Picture 3" descr="det_per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83" y="1798738"/>
            <a:ext cx="6589076" cy="46123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Ehsan Totoni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1354</TotalTime>
  <Words>585</Words>
  <Application>Microsoft Macintosh PowerPoint</Application>
  <PresentationFormat>On-screen Show (4:3)</PresentationFormat>
  <Paragraphs>138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Travelogue</vt:lpstr>
      <vt:lpstr>Toward Runtime Power Management of Exascale Networks by On/Off Control of Links</vt:lpstr>
      <vt:lpstr>Power challenge</vt:lpstr>
      <vt:lpstr>Network link power</vt:lpstr>
      <vt:lpstr>Exascale networks</vt:lpstr>
      <vt:lpstr>Communication patterns</vt:lpstr>
      <vt:lpstr>Fraction of links ever used</vt:lpstr>
      <vt:lpstr>Nearest neighbor usage</vt:lpstr>
      <vt:lpstr>More expensive links</vt:lpstr>
      <vt:lpstr>Nearest neighbor</vt:lpstr>
      <vt:lpstr>Solution to power waste</vt:lpstr>
      <vt:lpstr>Runtime system solution</vt:lpstr>
      <vt:lpstr>Feasibility</vt:lpstr>
      <vt:lpstr>Software design choices</vt:lpstr>
      <vt:lpstr>Power model</vt:lpstr>
      <vt:lpstr>Model results</vt:lpstr>
      <vt:lpstr>Scheduling on/offs</vt:lpstr>
      <vt:lpstr>Delay overhead</vt:lpstr>
      <vt:lpstr>Results summary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Runtime Power Management of Exascale Networks by On/Off Control of Links</dc:title>
  <dc:creator>Ehsan Totoni</dc:creator>
  <cp:lastModifiedBy>Ehsan Totoni</cp:lastModifiedBy>
  <cp:revision>39</cp:revision>
  <dcterms:created xsi:type="dcterms:W3CDTF">2013-04-14T22:03:40Z</dcterms:created>
  <dcterms:modified xsi:type="dcterms:W3CDTF">2013-04-16T05:14:11Z</dcterms:modified>
</cp:coreProperties>
</file>