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653"/>
  </p:normalViewPr>
  <p:slideViewPr>
    <p:cSldViewPr snapToGrid="0" snapToObjects="1">
      <p:cViewPr varScale="1">
        <p:scale>
          <a:sx n="90" d="100"/>
          <a:sy n="90" d="100"/>
        </p:scale>
        <p:origin x="240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BB35B-70BE-0F42-97F2-5D280D6F9779}" type="datetimeFigureOut">
              <a:rPr lang="en-US" smtClean="0"/>
              <a:t>4/11/18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CB4FE-DA7B-D241-BE49-99CB71B77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67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CB4FE-DA7B-D241-BE49-99CB71B773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57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3D98-D185-4F4F-8CEE-80D0EEB5457C}" type="datetime1">
              <a:rPr lang="en-US" smtClean="0"/>
              <a:t>4/11/18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5F7F9-97BA-F346-B7E0-C01F4234FC32}" type="datetime1">
              <a:rPr lang="en-US" smtClean="0"/>
              <a:t>4/11/18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A383-CC88-B245-B474-573B54D2E644}" type="datetime1">
              <a:rPr lang="en-US" smtClean="0"/>
              <a:t>4/11/18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E692F-1A6D-104F-974D-061DA00D2FB5}" type="datetime1">
              <a:rPr lang="en-US" smtClean="0"/>
              <a:t>4/11/18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Charm++ Workshop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D2B8-E144-D04B-9613-F44611679980}" type="datetime1">
              <a:rPr lang="en-US" smtClean="0"/>
              <a:t>4/11/18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BAE7A-B240-204A-A1C8-0D8375B7776C}" type="datetime1">
              <a:rPr lang="en-US" smtClean="0"/>
              <a:t>4/11/18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FEFD-F46D-C248-B67C-E3CB42D4EC06}" type="datetime1">
              <a:rPr lang="en-US" smtClean="0"/>
              <a:t>4/11/18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0A0A0-77DF-C740-ABAC-2AB8F29EFE5A}" type="datetime1">
              <a:rPr lang="en-US" smtClean="0"/>
              <a:t>4/11/18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23193-9026-E644-83CB-82C4FD56011C}" type="datetime1">
              <a:rPr lang="en-US" smtClean="0"/>
              <a:t>4/11/18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1A95-AD23-9843-842E-88B9CEAF318B}" type="datetime1">
              <a:rPr lang="en-US" smtClean="0"/>
              <a:t>4/11/18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095B5-8E00-0E4B-B305-026DC3909F45}" type="datetime1">
              <a:rPr lang="en-US" smtClean="0"/>
              <a:t>4/11/18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954C9-EC51-4442-AF02-68F082116461}" type="datetime1">
              <a:rPr lang="en-US" smtClean="0"/>
              <a:t>4/11/18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B6E6F-C839-1A4E-ADE4-FED5DA0C9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Upcoming Improvements and Features in Charm++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 Moderator: Eric Bohm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8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Charm Next Generation (post 6.9)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How attached are you to the current Load Balancing API?</a:t>
            </a:r>
          </a:p>
          <a:p>
            <a:r>
              <a:rPr lang="en-US" dirty="0" smtClean="0"/>
              <a:t>Should per PE load balancing be the focus, or per host?</a:t>
            </a:r>
          </a:p>
          <a:p>
            <a:r>
              <a:rPr lang="en-US" dirty="0" smtClean="0"/>
              <a:t>Should chares be bound to a PE by default?</a:t>
            </a:r>
          </a:p>
          <a:p>
            <a:r>
              <a:rPr lang="en-US" dirty="0" smtClean="0"/>
              <a:t>Should entry methods be non-reentrant by default?</a:t>
            </a:r>
          </a:p>
          <a:p>
            <a:r>
              <a:rPr lang="en-US" dirty="0" smtClean="0"/>
              <a:t>Should unbound chares be non-reentrant by default?</a:t>
            </a:r>
          </a:p>
          <a:p>
            <a:r>
              <a:rPr lang="en-US" dirty="0" smtClean="0"/>
              <a:t>How much of a burden is </a:t>
            </a:r>
            <a:r>
              <a:rPr lang="en-US" dirty="0" err="1" smtClean="0"/>
              <a:t>charmxi</a:t>
            </a:r>
            <a:r>
              <a:rPr lang="en-US" dirty="0" smtClean="0"/>
              <a:t> to your application development?</a:t>
            </a:r>
          </a:p>
          <a:p>
            <a:r>
              <a:rPr lang="en-US" dirty="0" smtClean="0"/>
              <a:t>Dedicated scheduler 1:1 with execution stream and hardware thread </a:t>
            </a:r>
          </a:p>
          <a:p>
            <a:pPr marL="0" indent="0" algn="ctr">
              <a:buNone/>
            </a:pPr>
            <a:r>
              <a:rPr lang="en-US" dirty="0" smtClean="0"/>
              <a:t>vs </a:t>
            </a:r>
          </a:p>
          <a:p>
            <a:r>
              <a:rPr lang="en-US" dirty="0" smtClean="0"/>
              <a:t>Selectable number of schedulers bound to execution steams with remainder as drones executing work stealing queues.</a:t>
            </a:r>
          </a:p>
          <a:p>
            <a:r>
              <a:rPr lang="en-US" dirty="0" smtClean="0"/>
              <a:t>Should we implement multiple </a:t>
            </a:r>
            <a:r>
              <a:rPr lang="en-US" dirty="0" err="1" smtClean="0"/>
              <a:t>comm</a:t>
            </a:r>
            <a:r>
              <a:rPr lang="en-US" dirty="0" smtClean="0"/>
              <a:t> threads per process? </a:t>
            </a:r>
          </a:p>
          <a:p>
            <a:pPr marL="0" indent="0" algn="ctr">
              <a:buNone/>
            </a:pPr>
            <a:r>
              <a:rPr lang="en-US" dirty="0" smtClean="0"/>
              <a:t>vs</a:t>
            </a:r>
            <a:endParaRPr lang="en-US" dirty="0"/>
          </a:p>
          <a:p>
            <a:r>
              <a:rPr lang="en-US" dirty="0"/>
              <a:t>N</a:t>
            </a:r>
            <a:r>
              <a:rPr lang="en-US" dirty="0" smtClean="0"/>
              <a:t>o dedicated </a:t>
            </a:r>
            <a:r>
              <a:rPr lang="en-US" dirty="0" err="1" smtClean="0"/>
              <a:t>comm</a:t>
            </a:r>
            <a:r>
              <a:rPr lang="en-US" dirty="0" smtClean="0"/>
              <a:t> threads (ala PAMI layer)?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9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One-sided, RDMA, zero-copy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Direct API integrated into Charm</a:t>
            </a:r>
          </a:p>
          <a:p>
            <a:pPr lvl="1"/>
            <a:r>
              <a:rPr lang="en-US" dirty="0" smtClean="0"/>
              <a:t>See Nitin Bhat’s talk for details</a:t>
            </a:r>
          </a:p>
          <a:p>
            <a:pPr lvl="1"/>
            <a:r>
              <a:rPr lang="en-US" dirty="0" smtClean="0"/>
              <a:t>Note: uses IPC (i.e., CMA) for cross process within node</a:t>
            </a:r>
          </a:p>
          <a:p>
            <a:r>
              <a:rPr lang="en-US" dirty="0" smtClean="0"/>
              <a:t>Get vs Put</a:t>
            </a:r>
          </a:p>
          <a:p>
            <a:pPr lvl="1"/>
            <a:r>
              <a:rPr lang="en-US" dirty="0" smtClean="0"/>
              <a:t>Put semantics : when is it safe to write to remote memory?</a:t>
            </a:r>
          </a:p>
          <a:p>
            <a:pPr lvl="2"/>
            <a:r>
              <a:rPr lang="en-US" dirty="0" smtClean="0"/>
              <a:t>Message layer completion notification weak for put</a:t>
            </a:r>
          </a:p>
          <a:p>
            <a:pPr lvl="1"/>
            <a:r>
              <a:rPr lang="en-US" dirty="0" smtClean="0"/>
              <a:t>Get semantics : when is the remote data available?</a:t>
            </a:r>
          </a:p>
          <a:p>
            <a:pPr lvl="2"/>
            <a:r>
              <a:rPr lang="en-US" dirty="0" smtClean="0"/>
              <a:t>If your application already has that knowledge, get will have lower latency</a:t>
            </a:r>
            <a:endParaRPr lang="en-US" dirty="0"/>
          </a:p>
          <a:p>
            <a:r>
              <a:rPr lang="en-US" dirty="0" smtClean="0"/>
              <a:t>Memory registration</a:t>
            </a:r>
          </a:p>
          <a:p>
            <a:pPr lvl="1"/>
            <a:r>
              <a:rPr lang="en-US" dirty="0" smtClean="0"/>
              <a:t>Can’t access a page that isn’t mapped</a:t>
            </a:r>
          </a:p>
          <a:p>
            <a:pPr lvl="1"/>
            <a:r>
              <a:rPr lang="en-US" dirty="0" smtClean="0"/>
              <a:t>We have four strategies with different costs to choose from (next slide)</a:t>
            </a:r>
          </a:p>
          <a:p>
            <a:pPr lvl="1"/>
            <a:r>
              <a:rPr lang="en-US" dirty="0" smtClean="0"/>
              <a:t>We handle this for messages already, but if you want to zero copy send from your own buffers, you have to think about this issue.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Should the Direct API cover GPU to GPU operations?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2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b="1" dirty="0" err="1" smtClean="0"/>
              <a:t>CkRdmaAlloc</a:t>
            </a:r>
            <a:r>
              <a:rPr lang="en-US" b="1" dirty="0" smtClean="0"/>
              <a:t> / </a:t>
            </a:r>
            <a:r>
              <a:rPr lang="en-US" b="1" dirty="0" err="1" smtClean="0"/>
              <a:t>CkRdmaFree</a:t>
            </a:r>
            <a:r>
              <a:rPr lang="en-US" dirty="0" smtClean="0"/>
              <a:t> to allocate your buffers:  use </a:t>
            </a:r>
            <a:r>
              <a:rPr lang="en-US" u="sng" dirty="0" smtClean="0"/>
              <a:t>CK_BUFFER_PREREG</a:t>
            </a:r>
            <a:r>
              <a:rPr lang="en-US" dirty="0" smtClean="0"/>
              <a:t> mode </a:t>
            </a:r>
            <a:r>
              <a:rPr lang="mr-IN" dirty="0" smtClean="0"/>
              <a:t>–</a:t>
            </a:r>
            <a:r>
              <a:rPr lang="en-US" dirty="0" smtClean="0"/>
              <a:t> you assert that all your buffers are accessible (i.e., pinned) to get max performance benefits.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CK_BUFFER_UNREG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 You expect the runtime system to handle it as necessary.  May incur registration or copy overhead.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CK_BUFFER_REG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request that the Direct API register your buffers. May incur per transaction registration overhead. 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CK_BUFFER_NOREG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no guarantee regarding pinning, RDMA not supported. Generic support for </a:t>
            </a:r>
            <a:r>
              <a:rPr lang="en-US" dirty="0" err="1" smtClean="0"/>
              <a:t>Ncpy</a:t>
            </a:r>
            <a:r>
              <a:rPr lang="en-US" dirty="0" smtClean="0"/>
              <a:t> operations. </a:t>
            </a:r>
            <a:r>
              <a:rPr lang="en-US" dirty="0"/>
              <a:t>S</a:t>
            </a:r>
            <a:r>
              <a:rPr lang="en-US" dirty="0" smtClean="0"/>
              <a:t>tandard message protocols in use with associated copy overheads.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Is this API sufficient?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Line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wide should a run be if the user provides no arguments?</a:t>
            </a:r>
          </a:p>
          <a:p>
            <a:pPr lvl="1"/>
            <a:r>
              <a:rPr lang="en-US" dirty="0" smtClean="0"/>
              <a:t>Default for MPI is 1 process with 1 core with 1 rank</a:t>
            </a:r>
          </a:p>
          <a:p>
            <a:pPr lvl="2"/>
            <a:r>
              <a:rPr lang="en-US" dirty="0" smtClean="0"/>
              <a:t>Conservative choice, but is that really what the user intended?</a:t>
            </a:r>
          </a:p>
          <a:p>
            <a:pPr lvl="1"/>
            <a:r>
              <a:rPr lang="en-US" dirty="0" smtClean="0"/>
              <a:t>+</a:t>
            </a:r>
            <a:r>
              <a:rPr lang="en-US" dirty="0" err="1" smtClean="0"/>
              <a:t>autoProvision</a:t>
            </a:r>
            <a:endParaRPr lang="en-US" dirty="0" smtClean="0"/>
          </a:p>
          <a:p>
            <a:pPr lvl="2"/>
            <a:r>
              <a:rPr lang="en-US" dirty="0" smtClean="0"/>
              <a:t>Everything we can see is ours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+</a:t>
            </a:r>
            <a:r>
              <a:rPr lang="en-US" dirty="0" err="1" smtClean="0"/>
              <a:t>processPerSocket</a:t>
            </a:r>
            <a:r>
              <a:rPr lang="en-US" dirty="0" smtClean="0"/>
              <a:t> +</a:t>
            </a:r>
            <a:r>
              <a:rPr lang="en-US" dirty="0" err="1" smtClean="0"/>
              <a:t>wthPerCore</a:t>
            </a:r>
            <a:r>
              <a:rPr lang="en-US" dirty="0" smtClean="0"/>
              <a:t> is probably the right answer</a:t>
            </a:r>
          </a:p>
          <a:p>
            <a:pPr lvl="2"/>
            <a:r>
              <a:rPr lang="en-US" dirty="0" smtClean="0"/>
              <a:t>Unless you need to leave cores free for OS voodoo (+</a:t>
            </a:r>
            <a:r>
              <a:rPr lang="en-US" dirty="0" err="1" smtClean="0"/>
              <a:t>excludecore</a:t>
            </a:r>
            <a:r>
              <a:rPr lang="en-US" dirty="0" smtClean="0"/>
              <a:t> )</a:t>
            </a:r>
          </a:p>
          <a:p>
            <a:pPr lvl="2"/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Are there other common command line issues we should address?</a:t>
            </a:r>
          </a:p>
          <a:p>
            <a:pPr lvl="2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4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Offload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 the offloading of work to accelerators</a:t>
            </a:r>
          </a:p>
          <a:p>
            <a:pPr lvl="1"/>
            <a:r>
              <a:rPr lang="en-US" dirty="0" smtClean="0"/>
              <a:t>Support multiple accelerators per host and per process</a:t>
            </a:r>
          </a:p>
          <a:p>
            <a:pPr lvl="1"/>
            <a:r>
              <a:rPr lang="en-US" dirty="0" smtClean="0"/>
              <a:t>Completion converted to Charm Callback event.</a:t>
            </a:r>
          </a:p>
          <a:p>
            <a:pPr lvl="1"/>
            <a:r>
              <a:rPr lang="en-US" dirty="0" smtClean="0"/>
              <a:t>Allow work to be done on GPU or CPU</a:t>
            </a:r>
          </a:p>
          <a:p>
            <a:pPr lvl="2"/>
            <a:r>
              <a:rPr lang="en-US" dirty="0" smtClean="0"/>
              <a:t>Based on utilization and suitability</a:t>
            </a:r>
          </a:p>
          <a:p>
            <a:r>
              <a:rPr lang="en-US" dirty="0" smtClean="0"/>
              <a:t>CUDA only</a:t>
            </a:r>
          </a:p>
          <a:p>
            <a:pPr lvl="1"/>
            <a:r>
              <a:rPr lang="en-US" dirty="0" smtClean="0"/>
              <a:t>That is where the platforms have been and are going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Are there other aspects of accelerator interaction that we should prioritize?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How much priority should we place on other accelerator APIs?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1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vector directly supported in reductions</a:t>
            </a:r>
          </a:p>
          <a:p>
            <a:r>
              <a:rPr lang="en-US" dirty="0" smtClean="0"/>
              <a:t>[inline] supports templated methods</a:t>
            </a:r>
          </a:p>
          <a:p>
            <a:r>
              <a:rPr lang="en-US" dirty="0" smtClean="0"/>
              <a:t>R-value references supported</a:t>
            </a:r>
          </a:p>
          <a:p>
            <a:r>
              <a:rPr lang="en-US" dirty="0" smtClean="0"/>
              <a:t>PUP supports </a:t>
            </a:r>
            <a:r>
              <a:rPr lang="en-US" dirty="0" err="1" smtClean="0"/>
              <a:t>enums</a:t>
            </a:r>
            <a:r>
              <a:rPr lang="en-US" dirty="0" smtClean="0"/>
              <a:t>, </a:t>
            </a:r>
            <a:r>
              <a:rPr lang="en-US" dirty="0" err="1" smtClean="0"/>
              <a:t>deque</a:t>
            </a:r>
            <a:r>
              <a:rPr lang="en-US" dirty="0" smtClean="0"/>
              <a:t>, </a:t>
            </a:r>
            <a:r>
              <a:rPr lang="en-US" dirty="0" err="1" smtClean="0"/>
              <a:t>forward_list</a:t>
            </a:r>
            <a:endParaRPr lang="en-US" dirty="0" smtClean="0"/>
          </a:p>
          <a:p>
            <a:r>
              <a:rPr lang="en-US" dirty="0" err="1" smtClean="0"/>
              <a:t>CkLoop</a:t>
            </a:r>
            <a:r>
              <a:rPr lang="en-US" dirty="0" smtClean="0"/>
              <a:t> supports lambda syntax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Which advanced C++ features should be prioritized?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1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CharmPy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Charm++ support in Python</a:t>
            </a:r>
          </a:p>
          <a:p>
            <a:pPr lvl="1"/>
            <a:r>
              <a:rPr lang="en-US" dirty="0" smtClean="0"/>
              <a:t>Limited load balancer selection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nodegroup</a:t>
            </a:r>
            <a:endParaRPr lang="en-US" dirty="0" smtClean="0"/>
          </a:p>
          <a:p>
            <a:pPr lvl="1"/>
            <a:r>
              <a:rPr lang="en-US" dirty="0" smtClean="0"/>
              <a:t>No SMP mode</a:t>
            </a:r>
            <a:r>
              <a:rPr lang="en-US" dirty="0"/>
              <a:t> </a:t>
            </a:r>
            <a:r>
              <a:rPr lang="en-US" dirty="0" smtClean="0"/>
              <a:t>(python lock)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Which parts of the Python ecosystem should we prioritize for compatibility?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Are there use cases for </a:t>
            </a:r>
            <a:r>
              <a:rPr lang="en-US" dirty="0" err="1" smtClean="0">
                <a:solidFill>
                  <a:srgbClr val="FF0000"/>
                </a:solidFill>
              </a:rPr>
              <a:t>CharmPy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that sound interesting to you?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91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Within Node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for Boost Threads (</a:t>
            </a:r>
            <a:r>
              <a:rPr lang="en-US" dirty="0" err="1" smtClean="0"/>
              <a:t>uFcontext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Default choice for platforms where they don’t break other features (not OSX)</a:t>
            </a:r>
          </a:p>
          <a:p>
            <a:pPr lvl="1"/>
            <a:r>
              <a:rPr lang="en-US" dirty="0" smtClean="0"/>
              <a:t>Lowest context switching cost</a:t>
            </a:r>
          </a:p>
          <a:p>
            <a:r>
              <a:rPr lang="en-US" dirty="0" smtClean="0"/>
              <a:t>Integration of LLVM </a:t>
            </a:r>
            <a:r>
              <a:rPr lang="en-US" dirty="0" err="1" smtClean="0"/>
              <a:t>OpenMP</a:t>
            </a:r>
            <a:r>
              <a:rPr lang="en-US" dirty="0" smtClean="0"/>
              <a:t> implementation</a:t>
            </a:r>
          </a:p>
          <a:p>
            <a:pPr lvl="1"/>
            <a:r>
              <a:rPr lang="en-US" dirty="0" smtClean="0"/>
              <a:t>Supports clean interoperability between Charm++ ULT (</a:t>
            </a:r>
            <a:r>
              <a:rPr lang="en-US" dirty="0" err="1" smtClean="0"/>
              <a:t>CkLoop</a:t>
            </a:r>
            <a:r>
              <a:rPr lang="en-US" dirty="0" smtClean="0"/>
              <a:t>, [threaded] </a:t>
            </a:r>
            <a:r>
              <a:rPr lang="en-US" dirty="0" err="1" smtClean="0"/>
              <a:t>etc</a:t>
            </a:r>
            <a:r>
              <a:rPr lang="en-US" dirty="0" smtClean="0"/>
              <a:t>) and </a:t>
            </a:r>
            <a:r>
              <a:rPr lang="en-US" dirty="0" err="1" smtClean="0"/>
              <a:t>OpenMP</a:t>
            </a:r>
            <a:r>
              <a:rPr lang="en-US" dirty="0" smtClean="0"/>
              <a:t> to avoid oversubscription and resource contention</a:t>
            </a:r>
          </a:p>
          <a:p>
            <a:r>
              <a:rPr lang="en-US" dirty="0" smtClean="0"/>
              <a:t>Finer controls for </a:t>
            </a:r>
            <a:r>
              <a:rPr lang="en-US" dirty="0" err="1" smtClean="0"/>
              <a:t>CkLoop</a:t>
            </a:r>
            <a:r>
              <a:rPr lang="en-US" dirty="0" smtClean="0"/>
              <a:t> work stealing strategies</a:t>
            </a:r>
          </a:p>
          <a:p>
            <a:r>
              <a:rPr lang="en-US" dirty="0" smtClean="0"/>
              <a:t>Our support for the </a:t>
            </a:r>
            <a:r>
              <a:rPr lang="en-US" dirty="0" err="1" smtClean="0"/>
              <a:t>OpenMP</a:t>
            </a:r>
            <a:r>
              <a:rPr lang="en-US" dirty="0" smtClean="0"/>
              <a:t> task API is weak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How important is that to you?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Improved point-to-point communication latency and bandwidth, particularly for  messages within a process.</a:t>
            </a:r>
          </a:p>
          <a:p>
            <a:r>
              <a:rPr lang="en-US" dirty="0" smtClean="0"/>
              <a:t>Updated </a:t>
            </a:r>
            <a:r>
              <a:rPr lang="en-US" dirty="0" err="1" smtClean="0"/>
              <a:t>AMPI_Migrate</a:t>
            </a:r>
            <a:r>
              <a:rPr lang="en-US" dirty="0" smtClean="0"/>
              <a:t>() with built-in </a:t>
            </a:r>
            <a:r>
              <a:rPr lang="en-US" dirty="0" err="1" smtClean="0"/>
              <a:t>MPI_Info</a:t>
            </a:r>
            <a:r>
              <a:rPr lang="en-US" dirty="0" smtClean="0"/>
              <a:t> objects, such as AMPI_INFO_LB_SYNC.- Fixes to </a:t>
            </a:r>
            <a:r>
              <a:rPr lang="en-US" dirty="0" err="1" smtClean="0"/>
              <a:t>MPI_Sendrecv_replace</a:t>
            </a:r>
            <a:r>
              <a:rPr lang="en-US" dirty="0" smtClean="0"/>
              <a:t>, MPI_(I)</a:t>
            </a:r>
            <a:r>
              <a:rPr lang="en-US" dirty="0" err="1" smtClean="0"/>
              <a:t>Alltoall</a:t>
            </a:r>
            <a:r>
              <a:rPr lang="en-US" dirty="0" smtClean="0"/>
              <a:t>{</a:t>
            </a:r>
            <a:r>
              <a:rPr lang="en-US" dirty="0" err="1" smtClean="0"/>
              <a:t>v,w</a:t>
            </a:r>
            <a:r>
              <a:rPr lang="en-US" dirty="0" smtClean="0"/>
              <a:t>}, MPI_(I)Scatter(v),  MPI_IN_PLACE in gather collectives, </a:t>
            </a:r>
            <a:r>
              <a:rPr lang="en-US" dirty="0" err="1" smtClean="0"/>
              <a:t>MPI_Type_free</a:t>
            </a:r>
            <a:r>
              <a:rPr lang="en-US" dirty="0" smtClean="0"/>
              <a:t>, </a:t>
            </a:r>
            <a:r>
              <a:rPr lang="en-US" dirty="0" err="1" smtClean="0"/>
              <a:t>MPI_Op_free</a:t>
            </a:r>
            <a:r>
              <a:rPr lang="en-US" dirty="0" smtClean="0"/>
              <a:t>, and </a:t>
            </a:r>
            <a:r>
              <a:rPr lang="en-US" dirty="0" err="1" smtClean="0"/>
              <a:t>MPI_Comm_free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Implemented </a:t>
            </a:r>
            <a:r>
              <a:rPr lang="en-US" dirty="0" err="1" smtClean="0"/>
              <a:t>MPI_Comm_create_group</a:t>
            </a:r>
            <a:r>
              <a:rPr lang="en-US" dirty="0" smtClean="0"/>
              <a:t> and </a:t>
            </a:r>
            <a:r>
              <a:rPr lang="en-US" dirty="0" err="1" smtClean="0"/>
              <a:t>MPI_Dist_graph</a:t>
            </a:r>
            <a:r>
              <a:rPr lang="en-US" dirty="0" smtClean="0"/>
              <a:t> support.</a:t>
            </a:r>
          </a:p>
          <a:p>
            <a:r>
              <a:rPr lang="en-US" dirty="0" smtClean="0"/>
              <a:t>Added support for using -</a:t>
            </a:r>
            <a:r>
              <a:rPr lang="en-US" dirty="0" err="1" smtClean="0"/>
              <a:t>tlsglobals</a:t>
            </a:r>
            <a:r>
              <a:rPr lang="en-US" dirty="0" smtClean="0"/>
              <a:t> for privatization of global/static variables  in shared objects. Previously -</a:t>
            </a:r>
            <a:r>
              <a:rPr lang="en-US" dirty="0" err="1" smtClean="0"/>
              <a:t>tlsglobals</a:t>
            </a:r>
            <a:r>
              <a:rPr lang="en-US" dirty="0" smtClean="0"/>
              <a:t> required static linking.</a:t>
            </a:r>
          </a:p>
          <a:p>
            <a:r>
              <a:rPr lang="en-US" dirty="0" smtClean="0"/>
              <a:t>AMPI only renames the user's MPI calls from MPI_* to AMPI_* if Charm++/AMPI is  built on top of another MPI implementation for communication.</a:t>
            </a:r>
          </a:p>
          <a:p>
            <a:r>
              <a:rPr lang="en-US" dirty="0" smtClean="0"/>
              <a:t>Support for compiling </a:t>
            </a:r>
            <a:r>
              <a:rPr lang="en-US" dirty="0" err="1" smtClean="0"/>
              <a:t>mpif.h</a:t>
            </a:r>
            <a:r>
              <a:rPr lang="en-US" dirty="0" smtClean="0"/>
              <a:t> in both fixed form and free form.</a:t>
            </a:r>
          </a:p>
          <a:p>
            <a:r>
              <a:rPr lang="en-US" dirty="0" smtClean="0"/>
              <a:t>PMPI profiling interface support added.</a:t>
            </a:r>
          </a:p>
          <a:p>
            <a:r>
              <a:rPr lang="en-US" dirty="0" smtClean="0"/>
              <a:t>Added an </a:t>
            </a:r>
            <a:r>
              <a:rPr lang="en-US" dirty="0" err="1" smtClean="0"/>
              <a:t>ampirun</a:t>
            </a:r>
            <a:r>
              <a:rPr lang="en-US" dirty="0" smtClean="0"/>
              <a:t> script that wraps </a:t>
            </a:r>
            <a:r>
              <a:rPr lang="en-US" dirty="0" err="1" smtClean="0"/>
              <a:t>charmrun</a:t>
            </a:r>
            <a:r>
              <a:rPr lang="en-US" dirty="0" smtClean="0"/>
              <a:t> to enable easier integration with  build and test scripts that already take </a:t>
            </a:r>
            <a:r>
              <a:rPr lang="en-US" dirty="0" err="1" smtClean="0"/>
              <a:t>mpirun</a:t>
            </a:r>
            <a:r>
              <a:rPr lang="en-US" dirty="0" smtClean="0"/>
              <a:t>/</a:t>
            </a:r>
            <a:r>
              <a:rPr lang="en-US" dirty="0" err="1" smtClean="0"/>
              <a:t>mpiexec</a:t>
            </a:r>
            <a:r>
              <a:rPr lang="en-US" dirty="0" smtClean="0"/>
              <a:t> as an option.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Which incomplete aspects of MPI 3 are of highest importance to you?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Charm++ Workshop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6E6F-C839-1A4E-ADE4-FED5DA0C91E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0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895</Words>
  <Application>Microsoft Macintosh PowerPoint</Application>
  <PresentationFormat>Widescreen</PresentationFormat>
  <Paragraphs>113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Mangal</vt:lpstr>
      <vt:lpstr>Arial</vt:lpstr>
      <vt:lpstr>Office Theme</vt:lpstr>
      <vt:lpstr>Upcoming Improvements and Features in Charm++</vt:lpstr>
      <vt:lpstr>One-sided, RDMA, zero-copy</vt:lpstr>
      <vt:lpstr>Memory registration</vt:lpstr>
      <vt:lpstr>Command Line Options</vt:lpstr>
      <vt:lpstr>Offload API</vt:lpstr>
      <vt:lpstr>C++ Integration</vt:lpstr>
      <vt:lpstr>CharmPy</vt:lpstr>
      <vt:lpstr>Within Node Parallelism</vt:lpstr>
      <vt:lpstr>AMPI</vt:lpstr>
      <vt:lpstr>Charm Next Generation (post 6.9)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Upcoming Improvements and Features in Charm++</dc:title>
  <dc:creator>Eric Bohm</dc:creator>
  <cp:lastModifiedBy>Eric Bohm</cp:lastModifiedBy>
  <cp:revision>21</cp:revision>
  <dcterms:created xsi:type="dcterms:W3CDTF">2018-04-11T14:49:06Z</dcterms:created>
  <dcterms:modified xsi:type="dcterms:W3CDTF">2018-04-11T19:16:38Z</dcterms:modified>
</cp:coreProperties>
</file>