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3" r:id="rId4"/>
    <p:sldId id="257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773"/>
    <p:restoredTop sz="94693"/>
  </p:normalViewPr>
  <p:slideViewPr>
    <p:cSldViewPr snapToGrid="0" snapToObjects="1">
      <p:cViewPr varScale="1">
        <p:scale>
          <a:sx n="61" d="100"/>
          <a:sy n="61" d="100"/>
        </p:scale>
        <p:origin x="224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F77B7-429D-2D43-B4AC-51638CD7B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E8AF2-97B7-C947-8568-D4859E946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A59DA-4133-CA4D-BE49-A6408CE8D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5F1D-E526-A648-A8CE-B1DCDD800410}" type="datetimeFigureOut">
              <a:rPr lang="en-US" smtClean="0"/>
              <a:t>5/2/19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D9A11-F314-904D-8C43-457210499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7B75E-E4C0-7742-A4EF-589D0DA0E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28D1-2C1A-8944-83FB-DD50CF4C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5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21F77-771B-E24F-AF1C-A591FD8CB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EC4D03-2596-C34F-910E-32F7ECFCD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BBDC6-1842-094E-AE01-2BBAA6E8C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5F1D-E526-A648-A8CE-B1DCDD800410}" type="datetimeFigureOut">
              <a:rPr lang="en-US" smtClean="0"/>
              <a:t>5/2/19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82F77-E070-F644-A209-A6845DC0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243BA-B8C5-1C4C-99B0-FCDAA056F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28D1-2C1A-8944-83FB-DD50CF4C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1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262A81-38A3-304D-A2EB-0B2B0D2D1C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03AE21-E816-9D4B-8E7B-B2533C655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0E6A7-99A9-6B42-A36F-0339F30C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5F1D-E526-A648-A8CE-B1DCDD800410}" type="datetimeFigureOut">
              <a:rPr lang="en-US" smtClean="0"/>
              <a:t>5/2/19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5B0F5-39AC-F343-9F0F-4C2DD5E5C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741F7-9008-D849-9B2F-8E774256B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28D1-2C1A-8944-83FB-DD50CF4C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4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CD5C-6579-9148-B27B-D6AD88D27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9295B-3613-BA44-A424-B91A72C62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DEF6-B534-4645-BE31-A3CA9EA14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5F1D-E526-A648-A8CE-B1DCDD800410}" type="datetimeFigureOut">
              <a:rPr lang="en-US" smtClean="0"/>
              <a:t>5/2/19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8F472-7DAD-5842-ABB8-ABBAA076C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E8E1B-E7DC-9640-8947-4542BE6C4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28D1-2C1A-8944-83FB-DD50CF4C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7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9A372-8025-6946-B2E2-D143CE2D1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CB9CB4-FF6B-9E45-AD6D-CE8B0EB0A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DCE11-F691-214F-B690-D874D25BC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5F1D-E526-A648-A8CE-B1DCDD800410}" type="datetimeFigureOut">
              <a:rPr lang="en-US" smtClean="0"/>
              <a:t>5/2/19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25BCE-477D-C04A-8352-FC1D395E4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9239B-387C-C14A-BC26-D5678572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28D1-2C1A-8944-83FB-DD50CF4C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9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D60EB-C998-344D-B9A8-124CC4EC3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45F12-F23B-B74C-B7FD-77B3E81196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D01E7C-1918-9D40-925F-6210F9E63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913CF-53FD-F447-BEC4-71FD173DC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5F1D-E526-A648-A8CE-B1DCDD800410}" type="datetimeFigureOut">
              <a:rPr lang="en-US" smtClean="0"/>
              <a:t>5/2/19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5490E-A742-EE4E-A348-18264A82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9F3FA-3CBB-5042-9AB9-6E826BC7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28D1-2C1A-8944-83FB-DD50CF4C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4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A788-6894-3A4A-B34D-04DCA5DDD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C2727-F247-FB4B-845F-8E867A0DB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BD6428-F785-CC47-99DC-BC4060A8A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06BF3F-62BD-584E-9B09-2B7BD7049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A08B3D-2184-0648-9FF4-1E82BA0120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C87730-BC15-5545-A189-A48111BD5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5F1D-E526-A648-A8CE-B1DCDD800410}" type="datetimeFigureOut">
              <a:rPr lang="en-US" smtClean="0"/>
              <a:t>5/2/19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D61078-C035-3A4E-956D-E9544261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91598A-3BA4-8343-A232-56EF6A207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28D1-2C1A-8944-83FB-DD50CF4C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6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C9EE5-8317-874A-A09F-0D3510F5D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009EC1-C199-B241-AFE2-DB4D00427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5F1D-E526-A648-A8CE-B1DCDD800410}" type="datetimeFigureOut">
              <a:rPr lang="en-US" smtClean="0"/>
              <a:t>5/2/19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5D406-A42A-3D4E-A687-2141011DC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C8E709-ACBC-9049-8155-D50C0F4C9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28D1-2C1A-8944-83FB-DD50CF4C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60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E25C65-85AC-8241-8147-1335CCA84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5F1D-E526-A648-A8CE-B1DCDD800410}" type="datetimeFigureOut">
              <a:rPr lang="en-US" smtClean="0"/>
              <a:t>5/2/19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C0B8F5-99EC-2545-B226-4667AC988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03067-17D3-CC4A-BBFE-7F3463C05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28D1-2C1A-8944-83FB-DD50CF4C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5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B3EA-32F3-4940-9B65-C692C8521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28139-3512-BC4A-A323-8060727C8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FFCD1-F3C5-8045-99CC-0A0D80A56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86716-58DB-8148-A90E-6B33A9D7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5F1D-E526-A648-A8CE-B1DCDD800410}" type="datetimeFigureOut">
              <a:rPr lang="en-US" smtClean="0"/>
              <a:t>5/2/19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C2986D-72D6-F54A-A9EE-FEE45282B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A4504A-B39B-6743-AB63-2E749177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28D1-2C1A-8944-83FB-DD50CF4C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45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E8499-3D7B-DE45-960B-6CB5C2D07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8D6DED-9FEF-0B49-9201-E1CE1FED2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6CEC4A-605E-6249-94C8-D61226921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5E309-D8BF-CD4E-9138-C0548D1B7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5F1D-E526-A648-A8CE-B1DCDD800410}" type="datetimeFigureOut">
              <a:rPr lang="en-US" smtClean="0"/>
              <a:t>5/2/19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8C954A-7ADA-8842-B814-CDFEEDF46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0ACED5-4B98-114C-B147-260A6F54B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28D1-2C1A-8944-83FB-DD50CF4C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7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D6E1D2-FA96-304D-A5B4-235FC483F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1275B-5817-D646-8AF6-3BB5FD7EB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3FBC7-D55C-034C-AEA4-E832312BFA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35F1D-E526-A648-A8CE-B1DCDD800410}" type="datetimeFigureOut">
              <a:rPr lang="en-US" smtClean="0"/>
              <a:t>5/2/19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4972C-032E-2B46-B4D5-B9743B325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EAC13-178C-934E-8FDE-2A8C620558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528D1-2C1A-8944-83FB-DD50CF4C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C2F0E-3774-5541-B860-8AE0AF9AF0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Dynamically Turning Cores Off for Performance And Energy</a:t>
            </a:r>
            <a:br>
              <a:rPr lang="en-US" dirty="0"/>
            </a:br>
            <a:r>
              <a:rPr lang="en-US" dirty="0"/>
              <a:t>in Charm++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2E749E-3472-2745-B6B5-24CB9DD8F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8605"/>
            <a:ext cx="9144000" cy="1395265"/>
          </a:xfrm>
        </p:spPr>
        <p:txBody>
          <a:bodyPr/>
          <a:lstStyle/>
          <a:p>
            <a:r>
              <a:rPr lang="en-US" dirty="0"/>
              <a:t>					Kavitha Chandrasekar</a:t>
            </a:r>
          </a:p>
        </p:txBody>
      </p:sp>
    </p:spTree>
    <p:extLst>
      <p:ext uri="{BB962C8B-B14F-4D97-AF65-F5344CB8AC3E}">
        <p14:creationId xmlns:p14="http://schemas.microsoft.com/office/powerpoint/2010/main" val="1698129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A5AF8-087D-C94E-8807-AFAFCF862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80B7B-9D8D-534A-BE34-0D5DEC9A1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Enable turning PEs/cores off at runtime to improve performance/energy usage</a:t>
            </a:r>
          </a:p>
          <a:p>
            <a:r>
              <a:rPr lang="en-US" dirty="0"/>
              <a:t>Some HPC applications have high memory bandwidth requirements</a:t>
            </a:r>
          </a:p>
          <a:p>
            <a:r>
              <a:rPr lang="en-US" dirty="0"/>
              <a:t>Running an application with all cores on a node is not necessarily the best performing configuration</a:t>
            </a:r>
          </a:p>
          <a:p>
            <a:r>
              <a:rPr lang="en-US" dirty="0"/>
              <a:t>Add support for turning off cores in Charm++ at run time</a:t>
            </a:r>
          </a:p>
        </p:txBody>
      </p:sp>
    </p:spTree>
    <p:extLst>
      <p:ext uri="{BB962C8B-B14F-4D97-AF65-F5344CB8AC3E}">
        <p14:creationId xmlns:p14="http://schemas.microsoft.com/office/powerpoint/2010/main" val="79263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D9C6C-63B9-5C49-AEDE-3B12A9848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Turning Off Cores (PEs) in Charm++ at run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AE5E6-62BE-CE42-9076-039F23416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Invoke LB – Migrate chares away from inactive cores to active cores on each node</a:t>
            </a:r>
          </a:p>
          <a:p>
            <a:r>
              <a:rPr lang="en-US" dirty="0"/>
              <a:t>Call conditional wait on idle PEs (</a:t>
            </a:r>
            <a:r>
              <a:rPr lang="en-US" dirty="0" err="1"/>
              <a:t>pthreads</a:t>
            </a:r>
            <a:r>
              <a:rPr lang="en-US" dirty="0"/>
              <a:t>) so converse scheduler on idle PEs are not using cores</a:t>
            </a:r>
          </a:p>
          <a:p>
            <a:r>
              <a:rPr lang="en-US" dirty="0"/>
              <a:t>Reductions</a:t>
            </a:r>
          </a:p>
          <a:p>
            <a:pPr lvl="1"/>
            <a:r>
              <a:rPr lang="en-US" dirty="0"/>
              <a:t>Rank 0 handles reduction contribution for idle PEs on each node</a:t>
            </a:r>
          </a:p>
          <a:p>
            <a:r>
              <a:rPr lang="en-US" dirty="0"/>
              <a:t>Message Delivery</a:t>
            </a:r>
          </a:p>
          <a:p>
            <a:pPr lvl="1"/>
            <a:r>
              <a:rPr lang="en-US" dirty="0"/>
              <a:t>Location Manager for idle PEs is not available</a:t>
            </a:r>
          </a:p>
          <a:p>
            <a:pPr lvl="1"/>
            <a:r>
              <a:rPr lang="en-US" dirty="0"/>
              <a:t>Currently store Location Manager information on all PEs</a:t>
            </a:r>
          </a:p>
          <a:p>
            <a:pPr lvl="2"/>
            <a:r>
              <a:rPr lang="en-US" dirty="0"/>
              <a:t>To implement: node-level location 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47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95B2D-FB2F-A643-9F44-20C69574F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Automating Turning Off 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EF480-9BEC-1245-A656-84990EF2E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order to turn cores off at runtime we use the steps below:</a:t>
            </a:r>
          </a:p>
          <a:p>
            <a:pPr lvl="1"/>
            <a:r>
              <a:rPr lang="en-US" dirty="0"/>
              <a:t>Uses </a:t>
            </a:r>
            <a:r>
              <a:rPr lang="en-US" dirty="0" err="1"/>
              <a:t>AtSync</a:t>
            </a:r>
            <a:r>
              <a:rPr lang="en-US" dirty="0"/>
              <a:t> calls to call LB and store profiling information</a:t>
            </a:r>
          </a:p>
          <a:p>
            <a:pPr lvl="1"/>
            <a:r>
              <a:rPr lang="en-US" dirty="0"/>
              <a:t>At each of the profiling steps, the runtime decrements core count by one starting at max core count</a:t>
            </a:r>
          </a:p>
          <a:p>
            <a:pPr lvl="1"/>
            <a:r>
              <a:rPr lang="en-US" dirty="0"/>
              <a:t>The runtime records a) Execution time and b) Energy Usage corresponding to the configuration</a:t>
            </a:r>
          </a:p>
          <a:p>
            <a:r>
              <a:rPr lang="en-US" dirty="0"/>
              <a:t>At the end of profiling phase, the runtime sets the number of cores on all nodes uniformly to the best performing/lowest energy core count</a:t>
            </a:r>
          </a:p>
        </p:txBody>
      </p:sp>
    </p:spTree>
    <p:extLst>
      <p:ext uri="{BB962C8B-B14F-4D97-AF65-F5344CB8AC3E}">
        <p14:creationId xmlns:p14="http://schemas.microsoft.com/office/powerpoint/2010/main" val="227921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DBDFA-B9F7-F14F-8235-B3201C43D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Performance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AAACE-4927-7C41-B461-01A289502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170205"/>
          </a:xfrm>
        </p:spPr>
        <p:txBody>
          <a:bodyPr>
            <a:normAutofit/>
          </a:bodyPr>
          <a:lstStyle/>
          <a:p>
            <a:r>
              <a:rPr lang="en-US" sz="2000" dirty="0"/>
              <a:t>12 core Intel Haswell machine with 32GB DRAM</a:t>
            </a:r>
          </a:p>
          <a:p>
            <a:r>
              <a:rPr lang="en-US" sz="2000" dirty="0"/>
              <a:t>Stencil3D with </a:t>
            </a:r>
            <a:r>
              <a:rPr lang="en-US" sz="2000" dirty="0" err="1"/>
              <a:t>upto</a:t>
            </a:r>
            <a:r>
              <a:rPr lang="en-US" sz="2000" dirty="0"/>
              <a:t> 23GB memory allocation</a:t>
            </a:r>
          </a:p>
          <a:p>
            <a:r>
              <a:rPr lang="en-US" sz="2000" dirty="0"/>
              <a:t>High memory bandwidth requirement</a:t>
            </a:r>
          </a:p>
          <a:p>
            <a:r>
              <a:rPr lang="en-US" sz="2000" dirty="0"/>
              <a:t>Finds configuration with lowest execution time</a:t>
            </a:r>
          </a:p>
          <a:p>
            <a:r>
              <a:rPr lang="en-US" sz="2000" dirty="0"/>
              <a:t>6-8 cores perform better than all cores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4" name="Content Placeholder 12">
            <a:extLst>
              <a:ext uri="{FF2B5EF4-FFF2-40B4-BE49-F238E27FC236}">
                <a16:creationId xmlns:a16="http://schemas.microsoft.com/office/drawing/2014/main" id="{14335776-9DF8-0E4A-B3EC-F2BB548D25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49" r="4284" b="-2"/>
          <a:stretch/>
        </p:blipFill>
        <p:spPr>
          <a:xfrm>
            <a:off x="5120640" y="1723149"/>
            <a:ext cx="6233160" cy="42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85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5C21A-B091-B247-BAF7-60E9F7F94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tradeoffs/benefits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C0B23-2D34-D54F-B140-C0D121C8D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0676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6 core Sandy Bridge, 16GB DRAM</a:t>
            </a:r>
          </a:p>
          <a:p>
            <a:r>
              <a:rPr lang="en-US" dirty="0"/>
              <a:t>Stencil3D with </a:t>
            </a:r>
            <a:r>
              <a:rPr lang="en-US" dirty="0" err="1"/>
              <a:t>upto</a:t>
            </a:r>
            <a:r>
              <a:rPr lang="en-US" dirty="0"/>
              <a:t> 5GB dataset</a:t>
            </a:r>
          </a:p>
          <a:p>
            <a:r>
              <a:rPr lang="en-US" dirty="0"/>
              <a:t>Finds configuration with the lowest energy consumption</a:t>
            </a:r>
          </a:p>
          <a:p>
            <a:r>
              <a:rPr lang="en-US" dirty="0"/>
              <a:t>Might be useful to consider cases where performance is within a certain threshold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E5DB749B-D463-4E40-B2EA-FC6A57F0B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1667" y="2334491"/>
            <a:ext cx="5715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323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ADDC3-B88D-1044-A2B3-27DEE967F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EC6E6-2389-0D4C-B2A9-C1D89EDF1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feature to turn off PEs mapped to SMT cores automatically to improve performance</a:t>
            </a:r>
          </a:p>
          <a:p>
            <a:pPr lvl="1"/>
            <a:r>
              <a:rPr lang="en-US" dirty="0" err="1"/>
              <a:t>eg</a:t>
            </a:r>
            <a:r>
              <a:rPr lang="en-US" dirty="0"/>
              <a:t>: KNL support </a:t>
            </a:r>
            <a:r>
              <a:rPr lang="en-US" dirty="0" err="1"/>
              <a:t>upto</a:t>
            </a:r>
            <a:r>
              <a:rPr lang="en-US" dirty="0"/>
              <a:t> 4-way SMT</a:t>
            </a:r>
          </a:p>
          <a:p>
            <a:r>
              <a:rPr lang="en-US" dirty="0"/>
              <a:t>Improve implementation</a:t>
            </a:r>
          </a:p>
          <a:p>
            <a:pPr lvl="1"/>
            <a:r>
              <a:rPr lang="en-US" dirty="0"/>
              <a:t>Disable pup for arrays during intra-node migrations</a:t>
            </a:r>
          </a:p>
          <a:p>
            <a:pPr lvl="1"/>
            <a:r>
              <a:rPr lang="en-US" dirty="0"/>
              <a:t>Enable Location Manager support at node level</a:t>
            </a:r>
          </a:p>
        </p:txBody>
      </p:sp>
    </p:spTree>
    <p:extLst>
      <p:ext uri="{BB962C8B-B14F-4D97-AF65-F5344CB8AC3E}">
        <p14:creationId xmlns:p14="http://schemas.microsoft.com/office/powerpoint/2010/main" val="2126459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339</Words>
  <Application>Microsoft Macintosh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Dynamically Turning Cores Off for Performance And Energy in Charm++</vt:lpstr>
      <vt:lpstr>Objective</vt:lpstr>
      <vt:lpstr>Turning Off Cores (PEs) in Charm++ at run time</vt:lpstr>
      <vt:lpstr>Automating Turning Off PEs</vt:lpstr>
      <vt:lpstr>Performance goal</vt:lpstr>
      <vt:lpstr>Energy tradeoffs/benefits</vt:lpstr>
      <vt:lpstr>Future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Turning off cores</dc:title>
  <dc:creator>Chandrasekar, Kavitha</dc:creator>
  <cp:lastModifiedBy>Chandrasekar, Kavitha</cp:lastModifiedBy>
  <cp:revision>46</cp:revision>
  <dcterms:created xsi:type="dcterms:W3CDTF">2019-05-02T17:15:57Z</dcterms:created>
  <dcterms:modified xsi:type="dcterms:W3CDTF">2019-05-02T17:59:31Z</dcterms:modified>
</cp:coreProperties>
</file>